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63" r:id="rId2"/>
    <p:sldId id="372" r:id="rId3"/>
    <p:sldId id="344" r:id="rId4"/>
    <p:sldId id="373" r:id="rId5"/>
    <p:sldId id="374" r:id="rId6"/>
    <p:sldId id="377" r:id="rId7"/>
    <p:sldId id="375" r:id="rId8"/>
    <p:sldId id="371" r:id="rId9"/>
  </p:sldIdLst>
  <p:sldSz cx="9144000" cy="6858000" type="screen4x3"/>
  <p:notesSz cx="6858000" cy="9144000"/>
  <p:custShowLst>
    <p:custShow name="Произвольный показ 1" id="0">
      <p:sldLst>
        <p:sld r:id="rId2"/>
        <p:sld r:id="rId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 autoAdjust="0"/>
    <p:restoredTop sz="94662" autoAdjust="0"/>
  </p:normalViewPr>
  <p:slideViewPr>
    <p:cSldViewPr>
      <p:cViewPr>
        <p:scale>
          <a:sx n="77" d="100"/>
          <a:sy n="77" d="100"/>
        </p:scale>
        <p:origin x="-108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9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592BB-43F3-4C27-97A0-362ADAAC739C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0CB2-C652-49CF-BC06-C09788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5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048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kumimoji="0" lang="ru-RU" sz="1800" b="1" i="0" u="none" strike="noStrike" kern="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703" y="249289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7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048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kumimoji="0" lang="ru-RU" sz="1800" b="1" i="0" u="none" strike="noStrike" kern="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703" y="249289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78989"/>
            <a:ext cx="3960441" cy="5002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3" y="260648"/>
            <a:ext cx="8136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</a:p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инициативного бюджетирования на территории Новоберезанском сельском поселении Кореновского района» </a:t>
            </a:r>
            <a:endParaRPr lang="ru-RU" b="1" kern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Administrator\Downloads\WhatsApp Image 2022-03-23 at 13.15.12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378989"/>
            <a:ext cx="4068452" cy="50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96136" y="3068960"/>
            <a:ext cx="1944216" cy="576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4168" y="3861048"/>
            <a:ext cx="3273552" cy="22632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 flipV="1">
            <a:off x="5029200" y="4090543"/>
            <a:ext cx="3273552" cy="9226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2484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</a:p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инициативного бюджетирования на территории Новоберезанском сельском поселении Кореновского района» </a:t>
            </a:r>
            <a:endParaRPr lang="ru-RU" b="1" kern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Administrator\Downloads\WhatsApp Image 2022-03-23 at 13.15.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8884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048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kumimoji="0" lang="ru-RU" sz="1800" b="1" i="0" u="none" strike="noStrike" kern="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703" y="249289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324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</a:p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инициативного бюджетирования на территории Новоберезанском сельском поселении Кореновского района» </a:t>
            </a:r>
            <a:endParaRPr lang="ru-RU" b="1" kern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Administrator\Downloads\WhatsApp Image 2022-03-23 at 13.15.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252298"/>
            <a:ext cx="3996444" cy="520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048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kumimoji="0" lang="ru-RU" sz="1800" b="1" i="0" u="none" strike="noStrike" kern="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703" y="249289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88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329" y="260648"/>
            <a:ext cx="8558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</a:p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инициативного бюджетирования на территории Новоберезанском сельском поселении Кореновского района» </a:t>
            </a:r>
            <a:endParaRPr lang="ru-RU" b="1" kern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0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048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kumimoji="0" lang="ru-RU" sz="1800" b="1" i="0" u="none" strike="noStrike" kern="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703" y="249289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816424" cy="464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</a:p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инициативного бюджетирования на территории Новоберезанском сельском поселении Кореновского района» </a:t>
            </a:r>
            <a:endParaRPr lang="ru-RU" b="1" kern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Administrator\Downloads\WhatsApp Image 2022-03-23 at 13.15.12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95" y="1700808"/>
            <a:ext cx="4266569" cy="46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048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/>
            <a:endParaRPr kumimoji="0" lang="ru-RU" sz="1800" b="1" i="0" u="none" strike="noStrike" kern="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703" y="249289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3" y="1772816"/>
            <a:ext cx="7993745" cy="466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104" y="476672"/>
            <a:ext cx="8589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</a:p>
          <a:p>
            <a:pPr algn="ctr">
              <a:defRPr/>
            </a:pPr>
            <a:r>
              <a:rPr lang="ru-RU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инициативного бюджетирования на территории Новоберезанском сельском поселении Кореновского района» </a:t>
            </a:r>
            <a:endParaRPr lang="ru-RU" b="1" kern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0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</a:p>
          <a:p>
            <a:pPr algn="ctr">
              <a:defRPr/>
            </a:pPr>
            <a:r>
              <a:rPr lang="ru-RU" sz="2000" b="1" kern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инициативного бюджетирования на территории Новоберезанском сельском поселении Кореновского района» </a:t>
            </a:r>
            <a:endParaRPr lang="ru-RU" sz="2000" b="1" kern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88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3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13630</TotalTime>
  <Words>98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  <vt:variant>
        <vt:lpstr>Произвольные показы</vt:lpstr>
      </vt:variant>
      <vt:variant>
        <vt:i4>1</vt:i4>
      </vt:variant>
    </vt:vector>
  </HeadingPairs>
  <TitlesOfParts>
    <vt:vector size="1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главы Новоберезанского сельского поселения Кореновского района о результатах своей деятельности и деятельности администрации Новоберезанского сельского поселения Кореновского района за 2019 год</dc:title>
  <dc:creator>Administrator</dc:creator>
  <cp:lastModifiedBy>Administrator</cp:lastModifiedBy>
  <cp:revision>208</cp:revision>
  <dcterms:created xsi:type="dcterms:W3CDTF">2020-01-09T07:01:00Z</dcterms:created>
  <dcterms:modified xsi:type="dcterms:W3CDTF">2022-03-23T10:29:33Z</dcterms:modified>
</cp:coreProperties>
</file>